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4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90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0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46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42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31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6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48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42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30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11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87AA4-0820-416B-8958-2151A30A02D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0BDC-C14A-4BB7-859E-E41C0F81B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39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125" r="12965" b="6002"/>
          <a:stretch/>
        </p:blipFill>
        <p:spPr>
          <a:xfrm>
            <a:off x="838655" y="758289"/>
            <a:ext cx="10032546" cy="58892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70929" y="173514"/>
            <a:ext cx="55679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Find documents from collection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673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03433" y="173514"/>
            <a:ext cx="77030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Applying validation at app.js file – min , max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30425" y="866246"/>
            <a:ext cx="8044089" cy="5868384"/>
            <a:chOff x="2130425" y="866246"/>
            <a:chExt cx="8044089" cy="58683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530" r="26908" b="2629"/>
            <a:stretch/>
          </p:blipFill>
          <p:spPr>
            <a:xfrm>
              <a:off x="2130425" y="866246"/>
              <a:ext cx="8044089" cy="5868384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>
              <a:off x="3686630" y="1915885"/>
              <a:ext cx="1553028" cy="5515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3512457" y="4194629"/>
              <a:ext cx="1553028" cy="5515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8802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15860" y="337135"/>
            <a:ext cx="9997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Run app.js using command node app.js. 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Now we can see validation error and its error description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Notice: Apple is not added second time due to error.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5796" y="2463084"/>
            <a:ext cx="11316035" cy="4126402"/>
            <a:chOff x="461282" y="1635770"/>
            <a:chExt cx="11316035" cy="41264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18006" b="32192"/>
            <a:stretch/>
          </p:blipFill>
          <p:spPr>
            <a:xfrm>
              <a:off x="461282" y="1635770"/>
              <a:ext cx="11316035" cy="316845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545" r="16535" b="36360"/>
            <a:stretch/>
          </p:blipFill>
          <p:spPr>
            <a:xfrm>
              <a:off x="461282" y="4804229"/>
              <a:ext cx="11316035" cy="957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39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9109" y="173514"/>
            <a:ext cx="1077166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Is it right to add fruit information without fruit name ? How to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Stop adding fruit information without fruit name?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06171" y="1250732"/>
            <a:ext cx="7808686" cy="5414281"/>
            <a:chOff x="2206171" y="1250732"/>
            <a:chExt cx="7808686" cy="541428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926" r="26797" b="6795"/>
            <a:stretch/>
          </p:blipFill>
          <p:spPr>
            <a:xfrm>
              <a:off x="2206171" y="1250732"/>
              <a:ext cx="7808686" cy="5414281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>
              <a:off x="3425372" y="5471886"/>
              <a:ext cx="1553028" cy="5515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1314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514" r="16646" b="10565"/>
          <a:stretch/>
        </p:blipFill>
        <p:spPr>
          <a:xfrm>
            <a:off x="1186996" y="929430"/>
            <a:ext cx="9727746" cy="55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2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59567" y="1147178"/>
            <a:ext cx="9147175" cy="5326193"/>
            <a:chOff x="1259567" y="1147178"/>
            <a:chExt cx="9147175" cy="53261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4713" r="16088" b="8382"/>
            <a:stretch/>
          </p:blipFill>
          <p:spPr>
            <a:xfrm>
              <a:off x="1259567" y="1147178"/>
              <a:ext cx="9147175" cy="5326193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>
              <a:off x="2220687" y="2946400"/>
              <a:ext cx="1553028" cy="5515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5255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8752" y="173514"/>
            <a:ext cx="74923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Applying validation at app.js file – required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1625" y="1270723"/>
            <a:ext cx="11629118" cy="5318763"/>
            <a:chOff x="301625" y="1270723"/>
            <a:chExt cx="11629118" cy="53187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926" b="15724"/>
            <a:stretch/>
          </p:blipFill>
          <p:spPr>
            <a:xfrm>
              <a:off x="301625" y="1270723"/>
              <a:ext cx="11629118" cy="5318763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>
              <a:off x="2108752" y="3526971"/>
              <a:ext cx="1553028" cy="5515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1071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633" b="31795"/>
          <a:stretch/>
        </p:blipFill>
        <p:spPr>
          <a:xfrm>
            <a:off x="432254" y="2870745"/>
            <a:ext cx="11527518" cy="3471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15860" y="337135"/>
            <a:ext cx="9997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Run app.js using command node app.js. 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Now we can see validation error and its error description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Notice: Custom Error Message is displayed.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53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1" r="20438" b="23065"/>
          <a:stretch/>
        </p:blipFill>
        <p:spPr>
          <a:xfrm>
            <a:off x="824139" y="957944"/>
            <a:ext cx="10351861" cy="52686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0696" y="173514"/>
            <a:ext cx="81085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Update Process : It requires three parameters.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369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0427" r="13746" b="32390"/>
          <a:stretch/>
        </p:blipFill>
        <p:spPr>
          <a:xfrm>
            <a:off x="345168" y="2220686"/>
            <a:ext cx="11222718" cy="19884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2701" y="768600"/>
            <a:ext cx="1045549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Update Process : We are going to add fruit name of selected </a:t>
            </a:r>
          </a:p>
          <a:p>
            <a:pPr algn="ctr"/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object_id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below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9540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66" y="1578428"/>
            <a:ext cx="10067925" cy="5105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2701" y="289629"/>
            <a:ext cx="1045549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Update Process : We are going to add fruit name of selected </a:t>
            </a:r>
          </a:p>
          <a:p>
            <a:pPr algn="ctr"/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object_id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below using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updateOne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() method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050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284" r="58255" b="31796"/>
          <a:stretch/>
        </p:blipFill>
        <p:spPr>
          <a:xfrm>
            <a:off x="664482" y="899884"/>
            <a:ext cx="5809206" cy="46881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2322" y="1015998"/>
            <a:ext cx="4759107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Run app.js using command node app.js. 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can see all the fruits documents one by one.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Notice: We are getting  answer as array of objects.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Suppose if we want to see only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Fruit names then how to find it?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9028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4395" r="57251" b="29613"/>
          <a:stretch/>
        </p:blipFill>
        <p:spPr>
          <a:xfrm>
            <a:off x="1985282" y="1146627"/>
            <a:ext cx="7695746" cy="2005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5387" b="30605"/>
          <a:stretch/>
        </p:blipFill>
        <p:spPr>
          <a:xfrm>
            <a:off x="287110" y="4545006"/>
            <a:ext cx="11701689" cy="1913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7657" y="173514"/>
            <a:ext cx="48345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at node Application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3926" y="3472672"/>
            <a:ext cx="4548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at MongoDB Shell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10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903" r="19881" b="27232"/>
          <a:stretch/>
        </p:blipFill>
        <p:spPr>
          <a:xfrm>
            <a:off x="722539" y="1204685"/>
            <a:ext cx="10424432" cy="48913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93570" y="173514"/>
            <a:ext cx="77227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Delete Process : It requires two parameters.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575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/>
          <a:stretch/>
        </p:blipFill>
        <p:spPr>
          <a:xfrm>
            <a:off x="1335314" y="1278291"/>
            <a:ext cx="9971314" cy="54309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0044" y="201073"/>
            <a:ext cx="946185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Delete Process : We are going to delete a particular fruit name using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deleteOne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() method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901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6776" r="66844" b="35763"/>
          <a:stretch/>
        </p:blipFill>
        <p:spPr>
          <a:xfrm>
            <a:off x="2892425" y="1204685"/>
            <a:ext cx="6157231" cy="1823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3403" r="2256" b="30407"/>
          <a:stretch/>
        </p:blipFill>
        <p:spPr>
          <a:xfrm>
            <a:off x="330654" y="4557486"/>
            <a:ext cx="11280775" cy="16994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7657" y="173514"/>
            <a:ext cx="48345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at node Application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13926" y="3472672"/>
            <a:ext cx="4548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at MongoDB Shell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556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8" r="19212" b="24057"/>
          <a:stretch/>
        </p:blipFill>
        <p:spPr>
          <a:xfrm>
            <a:off x="795110" y="1277256"/>
            <a:ext cx="10511518" cy="51670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9030" y="173514"/>
            <a:ext cx="988759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Delete Many Syntax : It requires three parameters. 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It is used to clear-out the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collection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596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553" r="28024" b="31002"/>
          <a:stretch/>
        </p:blipFill>
        <p:spPr>
          <a:xfrm>
            <a:off x="751568" y="1306285"/>
            <a:ext cx="10619113" cy="36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5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 r="21443" b="6597"/>
          <a:stretch/>
        </p:blipFill>
        <p:spPr>
          <a:xfrm>
            <a:off x="1288597" y="660386"/>
            <a:ext cx="9335861" cy="60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0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371" r="67068" b="35962"/>
          <a:stretch/>
        </p:blipFill>
        <p:spPr>
          <a:xfrm>
            <a:off x="2517416" y="1466319"/>
            <a:ext cx="6123482" cy="1673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9871" r="71864" b="29216"/>
          <a:stretch/>
        </p:blipFill>
        <p:spPr>
          <a:xfrm>
            <a:off x="2517416" y="5094514"/>
            <a:ext cx="6123482" cy="1335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31256" y="600309"/>
            <a:ext cx="48345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at node Application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1256" y="4154844"/>
            <a:ext cx="4548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at MongoDB Shell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0902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324" r="22670" b="21676"/>
          <a:stretch/>
        </p:blipFill>
        <p:spPr>
          <a:xfrm>
            <a:off x="1070882" y="1219200"/>
            <a:ext cx="10061575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5597" y="310023"/>
            <a:ext cx="118121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Creating Relations: Adding new field 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favouriteFruit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at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ersonSchema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927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23562" b="19494"/>
          <a:stretch/>
        </p:blipFill>
        <p:spPr>
          <a:xfrm>
            <a:off x="1201510" y="1132111"/>
            <a:ext cx="9945461" cy="56605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3907" y="54893"/>
            <a:ext cx="934066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Inserting pineapple fruit at Fruit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Collection,and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new person Amy at Person Collection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528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21" r="13522" b="3224"/>
          <a:stretch/>
        </p:blipFill>
        <p:spPr>
          <a:xfrm>
            <a:off x="1491796" y="1183615"/>
            <a:ext cx="9060089" cy="54929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1195" y="173514"/>
            <a:ext cx="100274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Find query with looping statement to find individual item.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929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950" b="31201"/>
          <a:stretch/>
        </p:blipFill>
        <p:spPr>
          <a:xfrm>
            <a:off x="301625" y="1880517"/>
            <a:ext cx="11483975" cy="12400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24742" y="627873"/>
            <a:ext cx="4548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at MongoDB Shell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0824" r="2367" b="30605"/>
          <a:stretch/>
        </p:blipFill>
        <p:spPr>
          <a:xfrm>
            <a:off x="301625" y="3340959"/>
            <a:ext cx="11483975" cy="188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7597" y="5402676"/>
            <a:ext cx="62225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Like Amy add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favouriteFruit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to John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075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 r="8726" b="21677"/>
          <a:stretch/>
        </p:blipFill>
        <p:spPr>
          <a:xfrm>
            <a:off x="940254" y="1630387"/>
            <a:ext cx="10990489" cy="51042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3907" y="54893"/>
            <a:ext cx="934066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Inserting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mango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fruit at Fruit Collection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and updating a person John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 Person Collection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883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4196" r="49665" b="35963"/>
          <a:stretch/>
        </p:blipFill>
        <p:spPr>
          <a:xfrm>
            <a:off x="1535338" y="856342"/>
            <a:ext cx="8203747" cy="18181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1379" b="31994"/>
          <a:stretch/>
        </p:blipFill>
        <p:spPr>
          <a:xfrm>
            <a:off x="432253" y="3788097"/>
            <a:ext cx="11295289" cy="29610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4399" y="2938898"/>
            <a:ext cx="4548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at MongoDB Shell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9914" y="271567"/>
            <a:ext cx="48345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at node Application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3126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6075" y="1955224"/>
            <a:ext cx="10754419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Coding Activity: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Upload your project folder worked with mongoose package &amp; 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necessary Screen shots like Insert, Find, Update, Delete and 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Relations in both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ode Application and 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MongoDB Shell.</a:t>
            </a:r>
          </a:p>
        </p:txBody>
      </p:sp>
    </p:spTree>
    <p:extLst>
      <p:ext uri="{BB962C8B-B14F-4D97-AF65-F5344CB8AC3E}">
        <p14:creationId xmlns:p14="http://schemas.microsoft.com/office/powerpoint/2010/main" val="87945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950" r="83354" b="30407"/>
          <a:stretch/>
        </p:blipFill>
        <p:spPr>
          <a:xfrm>
            <a:off x="1099911" y="2235198"/>
            <a:ext cx="3283404" cy="21783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50836" y="874163"/>
            <a:ext cx="475910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Run app.js using command node app.js. 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Now we can see only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Fruit names.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980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2588" y="202542"/>
            <a:ext cx="112480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It is a good practice to close mongo DB connection after last task.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82057" y="1028375"/>
            <a:ext cx="9289143" cy="5691739"/>
            <a:chOff x="1582057" y="1028375"/>
            <a:chExt cx="9289143" cy="56917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925" r="13522" b="2827"/>
            <a:stretch/>
          </p:blipFill>
          <p:spPr>
            <a:xfrm>
              <a:off x="1582057" y="1028375"/>
              <a:ext cx="9289143" cy="5691739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>
              <a:off x="2235200" y="5196115"/>
              <a:ext cx="1553028" cy="5515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4465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292" y="623455"/>
            <a:ext cx="1126579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Notice: </a:t>
            </a:r>
          </a:p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If we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close mongo DB connection properly</a:t>
            </a:r>
          </a:p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then your node application stops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after completing last task automatically.</a:t>
            </a:r>
          </a:p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 we don’t want to use Ctrl+c every time to stop node application.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154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514" r="17650" b="10763"/>
          <a:stretch/>
        </p:blipFill>
        <p:spPr>
          <a:xfrm>
            <a:off x="1245054" y="1248229"/>
            <a:ext cx="9364889" cy="54168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0692" y="420257"/>
            <a:ext cx="3805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Mongoose Validation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471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316" r="15084" b="12351"/>
          <a:stretch/>
        </p:blipFill>
        <p:spPr>
          <a:xfrm>
            <a:off x="969282" y="1225237"/>
            <a:ext cx="9669689" cy="53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11" r="16535" b="8382"/>
          <a:stretch/>
        </p:blipFill>
        <p:spPr>
          <a:xfrm>
            <a:off x="940254" y="809830"/>
            <a:ext cx="9945461" cy="58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409</Words>
  <Application>Microsoft Office PowerPoint</Application>
  <PresentationFormat>Widescreen</PresentationFormat>
  <Paragraphs>49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Purusothaman</cp:lastModifiedBy>
  <cp:revision>56</cp:revision>
  <dcterms:created xsi:type="dcterms:W3CDTF">2023-04-01T00:14:32Z</dcterms:created>
  <dcterms:modified xsi:type="dcterms:W3CDTF">2023-04-01T06:20:59Z</dcterms:modified>
</cp:coreProperties>
</file>